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7" r:id="rId2"/>
    <p:sldId id="258" r:id="rId3"/>
    <p:sldId id="259" r:id="rId4"/>
    <p:sldId id="260" r:id="rId5"/>
    <p:sldId id="261" r:id="rId6"/>
    <p:sldId id="262" r:id="rId7"/>
    <p:sldId id="263" r:id="rId8"/>
    <p:sldId id="264" r:id="rId9"/>
    <p:sldId id="265" r:id="rId10"/>
    <p:sldId id="266" r:id="rId11"/>
    <p:sldId id="267" r:id="rId12"/>
  </p:sld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104" d="100"/>
          <a:sy n="104" d="100"/>
        </p:scale>
        <p:origin x="96" y="2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1360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553666A-5D9D-6FE4-7B79-D6D53A7AC64A}"/>
              </a:ext>
            </a:extLst>
          </p:cNvPr>
          <p:cNvSpPr txBox="1"/>
          <p:nvPr>
            <p:custDataLst>
              <p:tags r:id="rId1"/>
            </p:custDataLst>
          </p:nvPr>
        </p:nvSpPr>
        <p:spPr>
          <a:xfrm flipH="1">
            <a:off x="1278932" y="1987743"/>
            <a:ext cx="9891886" cy="1162685"/>
          </a:xfrm>
          <a:prstGeom prst="rect">
            <a:avLst/>
          </a:prstGeom>
          <a:noFill/>
          <a:effectLst/>
        </p:spPr>
        <p:txBody>
          <a:bodyPr vert="horz" wrap="square" rtlCol="0">
            <a:noAutofit/>
          </a:bodyPr>
          <a:lstStyle/>
          <a:p>
            <a:pPr marL="0" marR="0" lvl="0" indent="0" algn="ctr" defTabSz="914400" rtl="0" eaLnBrk="1" fontAlgn="auto" latinLnBrk="0" hangingPunct="1">
              <a:lnSpc>
                <a:spcPts val="7000"/>
              </a:lnSpc>
              <a:spcBef>
                <a:spcPts val="0"/>
              </a:spcBef>
              <a:spcAft>
                <a:spcPts val="0"/>
              </a:spcAft>
              <a:buClrTx/>
              <a:buSzTx/>
              <a:buFontTx/>
              <a:buNone/>
              <a:tabLst/>
              <a:defRPr/>
            </a:pPr>
            <a:r>
              <a:rPr kumimoji="0" lang="zh-CN" altLang="en-US" sz="7200" b="0" i="0" u="none" strike="noStrike" kern="1200" cap="none" spc="0" normalizeH="0" baseline="0" noProof="0" dirty="0">
                <a:ln>
                  <a:noFill/>
                </a:ln>
                <a:solidFill>
                  <a:srgbClr val="C00000"/>
                </a:solidFill>
                <a:effectLst/>
                <a:uLnTx/>
                <a:uFillTx/>
                <a:latin typeface="华文新魏" panose="02010800040101010101" pitchFamily="2" charset="-122"/>
                <a:ea typeface="华文新魏" panose="02010800040101010101" pitchFamily="2" charset="-122"/>
                <a:cs typeface="+mn-cs"/>
                <a:sym typeface="+mn-lt"/>
              </a:rPr>
              <a:t> </a:t>
            </a:r>
            <a:r>
              <a:rPr lang="zh-CN" altLang="en-US" sz="7200" dirty="0">
                <a:solidFill>
                  <a:srgbClr val="C00000"/>
                </a:solidFill>
                <a:latin typeface="华文新魏" panose="02010800040101010101" pitchFamily="2" charset="-122"/>
                <a:ea typeface="华文新魏" panose="02010800040101010101" pitchFamily="2" charset="-122"/>
                <a:sym typeface="+mn-lt"/>
              </a:rPr>
              <a:t>谢谢大家！</a:t>
            </a:r>
            <a:endParaRPr lang="en-US" altLang="zh-CN" sz="7200" dirty="0">
              <a:solidFill>
                <a:srgbClr val="C00000"/>
              </a:solidFill>
              <a:latin typeface="华文新魏" panose="02010800040101010101" pitchFamily="2" charset="-122"/>
              <a:ea typeface="华文新魏" panose="02010800040101010101" pitchFamily="2" charset="-122"/>
              <a:sym typeface="+mn-lt"/>
            </a:endParaRPr>
          </a:p>
          <a:p>
            <a:pPr marL="0" marR="0" lvl="0" indent="0" algn="ctr" defTabSz="914400" rtl="0" eaLnBrk="1" fontAlgn="auto" latinLnBrk="0" hangingPunct="1">
              <a:lnSpc>
                <a:spcPts val="7000"/>
              </a:lnSpc>
              <a:spcBef>
                <a:spcPts val="0"/>
              </a:spcBef>
              <a:spcAft>
                <a:spcPts val="0"/>
              </a:spcAft>
              <a:buClrTx/>
              <a:buSzTx/>
              <a:buFontTx/>
              <a:buNone/>
              <a:tabLst/>
              <a:defRPr/>
            </a:pPr>
            <a:r>
              <a:rPr kumimoji="0" lang="zh-CN" altLang="en-US" sz="7200" b="0" i="0" u="none" strike="noStrike" kern="1200" cap="none" spc="0" normalizeH="0" baseline="0" noProof="0" dirty="0">
                <a:ln>
                  <a:noFill/>
                </a:ln>
                <a:solidFill>
                  <a:srgbClr val="C00000"/>
                </a:solidFill>
                <a:effectLst/>
                <a:uLnTx/>
                <a:uFillTx/>
                <a:latin typeface="华文新魏" panose="02010800040101010101" pitchFamily="2" charset="-122"/>
                <a:ea typeface="华文新魏" panose="02010800040101010101" pitchFamily="2" charset="-122"/>
                <a:cs typeface="+mn-cs"/>
                <a:sym typeface="+mn-lt"/>
              </a:rPr>
              <a:t>祝大家期末顺利！</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550818A-B9CA-4B56-BE15-ACB7DF6903C7}"/>
              </a:ext>
            </a:extLst>
          </p:cNvPr>
          <p:cNvPicPr>
            <a:picLocks noChangeAspect="1"/>
          </p:cNvPicPr>
          <p:nvPr/>
        </p:nvPicPr>
        <p:blipFill>
          <a:blip r:embed="rId4"/>
          <a:stretch>
            <a:fillRect/>
          </a:stretch>
        </p:blipFill>
        <p:spPr>
          <a:xfrm>
            <a:off x="2976403" y="241897"/>
            <a:ext cx="6523047" cy="652304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YPE" val="a"/>
  <p:tag name="KSO_WM_UNIT_INDEX" val="1"/>
  <p:tag name="KSO_WM_BEAUTIFY_FLAG" val="#wm#"/>
  <p:tag name="KSO_WM_TAG_VERSION" val="3.0"/>
  <p:tag name="KSO_WM_TEMPLATE_INDEX" val="208"/>
  <p:tag name="KSO_WM_TEMPLATE_CATEGORY" val="custom"/>
  <p:tag name="KSO_WM_UNIT_ID" val="custom208_1*a*1"/>
  <p:tag name="KSO_WM_UNIT_LAYERLEVEL"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20</Words>
  <Application>Microsoft Office PowerPoint</Application>
  <PresentationFormat>宽屏</PresentationFormat>
  <Paragraphs>13</Paragraphs>
  <Slides>11</Slides>
  <Notes>11</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11</vt:i4>
      </vt:variant>
    </vt:vector>
  </HeadingPairs>
  <TitlesOfParts>
    <vt:vector size="14" baseType="lpstr">
      <vt:lpstr>华文新魏</vt:lpstr>
      <vt:lpstr>Arial</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软件开发中应优先选择动态链接库的灵活性还是静态链接的性能与可靠性？</dc:title>
  <dc:subject>PptxGenJS Presentation</dc:subject>
  <dc:creator>Created by Marp</dc:creator>
  <cp:lastModifiedBy>扬皓 张</cp:lastModifiedBy>
  <cp:revision>3</cp:revision>
  <dcterms:created xsi:type="dcterms:W3CDTF">2025-12-24T09:49:43Z</dcterms:created>
  <dcterms:modified xsi:type="dcterms:W3CDTF">2025-12-25T07:39:13Z</dcterms:modified>
</cp:coreProperties>
</file>